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EEC20-F987-4318-B61A-DB4A1DE8D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46343E-6D6C-4D2A-A8CF-A9F724E59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448F7-B6A5-4221-BB33-D6B9DA4B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CC6C5B-09B0-4D0D-A3EB-375B6597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957F80-5F94-459E-B4D1-97B792D9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09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CD8CC-8C35-46CC-985D-34EE1363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8EFD93-E011-45FA-A871-D2CEBE7DE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3FDED-2F97-4270-918A-F3341081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1A5D5-5B29-45EA-B510-DBBD04F4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7E820C-4F9F-43EC-B21D-652ED1D3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53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F713A7-20A1-4F38-8165-32A05F9CE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337759-3EC5-45BF-A030-604873129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8C5F4-5D9F-4040-8EE5-9C3945EF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473CD-C2CB-47EB-AC62-364713C4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DDDB8-8CE8-4B54-86DE-33C0E19D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5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9BCB7-7C5D-4D5B-9135-23CD346C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3083C-741C-4FC6-AECF-E239A3EB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B7F385-DE91-4210-9D85-41D7E4F8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DED4F7-3A2F-4B15-A677-2A29435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66504C-6E28-485E-BDCF-E2D1A7ED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0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5F901-4D11-4872-925D-AF98688C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E2D91-B34D-4E8D-987E-263B68D8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869CA5-5429-449B-82C0-9E658A5D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5D28E-FF41-4A41-891C-98810FB1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93C46D-19B2-40DF-BAED-D09136BB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3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EF06D-173F-4EC0-A54D-D836D465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90545-0012-44AA-A418-9F0826F34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2F760A-6E56-4E50-8EE4-284A6F77C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841386-A4C4-4802-A1F3-9DA6C29E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1DC8CD-3A05-47CD-BD33-452E97DA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1857C-FFEF-4D93-A63B-D64F9D57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6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D4139-4C59-4C4D-8950-B503C2C7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EDF95C-711B-4A14-A042-D8711A9CB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6F2F88-1ECA-45A6-8B8B-2BE66D85E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064BBC-8760-4FC1-8A6C-D8FDF7EF6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995C05-72EA-4086-A7D3-6C31D59F6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BF250E-3306-45FF-9653-06AF20A8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A043BD-DC17-426B-8A3A-678DDE42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CA3813-A5A4-4901-A79B-C0BD2B17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50CAB-1214-4E4F-9A48-529F7C36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A770C0-92A8-494F-8A29-1104CBEB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FD61E9-6E8C-49EE-B7A5-B5C6ACB8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07F69-CED4-4EA3-934B-9EB0CC9E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2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41703F-38E9-45DF-857D-D8FDF4BB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9EFE56-80FF-4B7E-9EE1-5A6B158A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EA297-9EDD-4F05-9E61-A8BEE87C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0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209D9-69D1-4F3B-9E60-90D68FC5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49771-ADE1-49ED-AAAF-A49540490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D73FA4-CC1B-49C9-84D2-F8A66EB8C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FEA2F0-93F9-4AF7-8AAB-D882AEAD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991405-E5AE-41EB-9B41-EEBA1C9EA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B16F1A-E6A8-4BE7-B1B2-8784C11B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2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8C958-3DF8-4EAA-962F-81656B61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8651ED-40AF-4C4C-9BB4-8FCD5420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3A22E4-368B-48BA-AB98-0F557C1CD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02244E-B71D-4107-B684-95940E0A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1F409C-A30A-4263-90E6-C83F5B23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AE03B1-2703-4C1F-BE1E-38E1EA06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0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520572-A3A6-4EAB-B83C-E995C132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6106B9-DC98-4091-B429-0C4C5FB78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35B34-8645-4DCF-88DC-AF1C41809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A66B-A0D6-4B94-B3C5-241915473089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26216-6DA5-45CB-AF5F-CE184E126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259DA5-91D6-4C6E-932D-D28C6436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13945-106C-4F7E-996A-CB3BB2536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8E0F22-D040-4F14-A072-C48B94E42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10BB41-4437-4BBC-8ECC-712F57EE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AFD80B-B403-4A18-9E36-7E88C90D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21B634-0B19-4698-8EFC-75E6E86C6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49BFEF-C2B6-4E2C-8D46-53058A87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6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FFC509-4D65-43FC-93E9-3D31B896E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9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E653A3-7B67-4B95-BCBF-5D191A78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758FA1-FBEF-4037-8501-D016D593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5ADEEA-9718-4586-BDBD-BD042C0B5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6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0FA564-A0AA-4918-A8BA-0A7D6EC4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3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569CF9-0810-4C39-B8AC-BBD8AFF94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F6EE9-6FC2-4CF1-A3E6-8C08F4B31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15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67EA1B-CD03-4881-84FE-3FC0E1F3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1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3E7826-63A2-4CCD-9F16-BDFA0878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9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CBE591-0434-4D5D-8A55-C1B2C8010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9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5140A4-8A06-4F20-AB0F-DD348A61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B0D4F1-30A1-495B-8E6E-55926032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9FA939-231C-4605-9E97-6B826E1AF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46DDAF-99A5-4C8A-9ACF-B33D2F24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6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924649-4CCB-4764-8922-D90B577CB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31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0198F2-B854-4A7F-87A6-3B127C09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6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1E44D7-000C-41FD-85DC-66C7055E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2E5313-38DA-44BE-AFA3-CEB80F62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1D01A1-AC50-4A7E-9E3B-1599DE505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92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0A04A-F16B-41A3-85B5-1B87E52A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89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BDC49D-7D6D-4FE3-9787-7487C678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41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8739D2-BF7E-4094-BC58-435098F5F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4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49775B-6BFE-404A-B87B-891753E2E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13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403959-1335-4FC6-9A83-9CD6AF64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96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8FA143-17BC-42C5-B851-9DDDFC8D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0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DC5750-414F-4700-9D5E-1EA8C7D60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5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E3FD7E-19DC-4678-B69F-EBBCA305C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4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1F4D47-B379-4705-B952-8E5033BD8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6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6CE78C-149B-4481-AC1A-E60F94EAA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E594EE-7CF8-4FC8-B5E1-DF272E0F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41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D2E07-825C-40E0-9885-0CCAD1CC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0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D962AE-3B77-41E8-AF00-D9E087C9F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D31152-70A4-4A27-B024-DD275755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7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688E91-90C2-4019-BF6E-D37BFF347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0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F7BAE6-59F9-4EA7-BDC0-1A7DABE0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290A39-AA30-4433-AD69-3FE6165DD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E408AA-4AB9-4C01-9141-A09AA7621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5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宽屏</PresentationFormat>
  <Paragraphs>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王林</dc:creator>
  <cp:lastModifiedBy>王林</cp:lastModifiedBy>
  <cp:revision>1</cp:revision>
  <dcterms:created xsi:type="dcterms:W3CDTF">2019-08-18T15:27:10Z</dcterms:created>
  <dcterms:modified xsi:type="dcterms:W3CDTF">2019-08-18T15:30:15Z</dcterms:modified>
</cp:coreProperties>
</file>